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8"/>
  </p:notesMasterIdLst>
  <p:sldIdLst>
    <p:sldId id="5068" r:id="rId5"/>
    <p:sldId id="5076" r:id="rId6"/>
    <p:sldId id="5077" r:id="rId7"/>
    <p:sldId id="5078" r:id="rId8"/>
    <p:sldId id="5079" r:id="rId9"/>
    <p:sldId id="5080" r:id="rId10"/>
    <p:sldId id="5081" r:id="rId11"/>
    <p:sldId id="5082" r:id="rId12"/>
    <p:sldId id="5069" r:id="rId13"/>
    <p:sldId id="5070" r:id="rId14"/>
    <p:sldId id="5071" r:id="rId15"/>
    <p:sldId id="5073" r:id="rId16"/>
    <p:sldId id="5074" r:id="rId17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73" d="100"/>
          <a:sy n="73" d="100"/>
        </p:scale>
        <p:origin x="-1334" y="-77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628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949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5370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3900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105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2439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0722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=""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=""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=""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www.anubhavtrainings.com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8.tiff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5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27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Consolidation &amp; Mass Processing</a:t>
            </a:r>
            <a:endParaRPr lang="id-ID" sz="3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G</a:t>
            </a:r>
            <a:r>
              <a:rPr lang="en-US" sz="2925" spc="-122" dirty="0" smtClean="0">
                <a:solidFill>
                  <a:prstClr val="white"/>
                </a:solidFill>
                <a:latin typeface="Calibri" panose="020F0502020204030204"/>
              </a:rPr>
              <a:t>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Consolidation and Central Governance Use cases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D157F58-68CD-D245-8C98-AFB798BFE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29487" r="20000" b="22649"/>
          <a:stretch/>
        </p:blipFill>
        <p:spPr>
          <a:xfrm>
            <a:off x="457200" y="1343024"/>
            <a:ext cx="8991600" cy="51591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417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Setup steps for Consolidation and Mass Processing SFW5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4372C14-63B2-4E00-0FFC-9D09F252E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71" y="1295400"/>
            <a:ext cx="6111433" cy="1805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C3EAD3B-AE5A-3712-7F15-4404B2DC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70" y="3635936"/>
            <a:ext cx="9172969" cy="12408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0721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Setup steps for Consolidation and Mass Processing SICF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44ED71B-CB4D-D0AE-57CF-8EE721441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57" t="18547" r="19231" b="6240"/>
          <a:stretch/>
        </p:blipFill>
        <p:spPr>
          <a:xfrm>
            <a:off x="1524000" y="1066800"/>
            <a:ext cx="6019800" cy="56961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465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Authorization Objects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C14F2F1-C4E8-CD17-54F9-5DDE4D8A2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5" t="17234" r="25503" b="30996"/>
          <a:stretch/>
        </p:blipFill>
        <p:spPr>
          <a:xfrm>
            <a:off x="186971" y="1463574"/>
            <a:ext cx="4804130" cy="3652445"/>
          </a:xfrm>
          <a:prstGeom prst="rect">
            <a:avLst/>
          </a:prstGeom>
        </p:spPr>
      </p:pic>
      <p:grpSp>
        <p:nvGrpSpPr>
          <p:cNvPr id="2" name="Group 15">
            <a:extLst>
              <a:ext uri="{FF2B5EF4-FFF2-40B4-BE49-F238E27FC236}">
                <a16:creationId xmlns="" xmlns:a16="http://schemas.microsoft.com/office/drawing/2014/main" id="{16724F27-9B54-6515-C406-81C243B787D7}"/>
              </a:ext>
            </a:extLst>
          </p:cNvPr>
          <p:cNvGrpSpPr/>
          <p:nvPr/>
        </p:nvGrpSpPr>
        <p:grpSpPr>
          <a:xfrm>
            <a:off x="5047450" y="1463574"/>
            <a:ext cx="4727927" cy="3076323"/>
            <a:chOff x="5234896" y="1190877"/>
            <a:chExt cx="4484132" cy="2936741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20991D12-1F27-0298-1460-FF5EE4836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154" t="17077" r="23847" b="77350"/>
            <a:stretch/>
          </p:blipFill>
          <p:spPr>
            <a:xfrm>
              <a:off x="5234896" y="1190877"/>
              <a:ext cx="4484132" cy="35138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B4DDD759-8217-0ED9-3A3D-C4350C2F9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23" t="51368" r="25385" b="14444"/>
            <a:stretch/>
          </p:blipFill>
          <p:spPr>
            <a:xfrm>
              <a:off x="5324475" y="1972973"/>
              <a:ext cx="4223104" cy="21546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CCAD361F-9DFE-4E7E-D744-534D8C7D5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17" t="68529" r="23751" b="22513"/>
            <a:stretch/>
          </p:blipFill>
          <p:spPr>
            <a:xfrm>
              <a:off x="5324475" y="1451201"/>
              <a:ext cx="4394553" cy="564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07771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Table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9935EDC-74DB-09DF-CD1A-80ED85333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9" t="21914" r="11538" b="28936"/>
          <a:stretch/>
        </p:blipFill>
        <p:spPr>
          <a:xfrm>
            <a:off x="533400" y="1371600"/>
            <a:ext cx="8839200" cy="5156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835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Standard BP Business Objects in MDC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C07ECF7-4377-BB4F-F2D7-1AC479BDF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22650" r="20000" b="13077"/>
          <a:stretch/>
        </p:blipFill>
        <p:spPr>
          <a:xfrm>
            <a:off x="1295400" y="1056861"/>
            <a:ext cx="6477000" cy="54360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505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Process Template Principles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5CAB5C-485C-E3DD-DEA1-6DFAA1C12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39060" r="19230" b="17180"/>
          <a:stretch/>
        </p:blipFill>
        <p:spPr>
          <a:xfrm>
            <a:off x="457200" y="1400175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1135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</a:t>
            </a:r>
            <a:r>
              <a:rPr lang="en-IN" sz="3900" b="1" spc="8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  <a:endParaRPr lang="en-IN" sz="3900" b="1" spc="8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</Words>
  <Application>Microsoft Office PowerPoint</Application>
  <PresentationFormat>A4 Paper (210x297 mm)</PresentationFormat>
  <Paragraphs>52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1_Office Theme</vt:lpstr>
      <vt:lpstr>2_Office Theme</vt:lpstr>
      <vt:lpstr>1_Custom Design</vt:lpstr>
      <vt:lpstr>Custom Design</vt:lpstr>
      <vt:lpstr>Slide 1</vt:lpstr>
      <vt:lpstr>Consolidation and Central Governance Use cases </vt:lpstr>
      <vt:lpstr>Setup steps for Consolidation and Mass Processing SFW5</vt:lpstr>
      <vt:lpstr>Setup steps for Consolidation and Mass Processing SICF</vt:lpstr>
      <vt:lpstr>Authorization Objects</vt:lpstr>
      <vt:lpstr> Table Types</vt:lpstr>
      <vt:lpstr> Standard BP Business Objects in MDC</vt:lpstr>
      <vt:lpstr>Process Template Principles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2023-04-26T17:31:12Z</dcterms:modified>
  <cp:category>Training</cp:category>
</cp:coreProperties>
</file>